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un gupta" userId="d2d377138ca38db3" providerId="LiveId" clId="{6F2BF649-BB69-41CD-805A-2CB7D2B4ACA9}"/>
    <pc:docChg chg="custSel modSld">
      <pc:chgData name="Varun gupta" userId="d2d377138ca38db3" providerId="LiveId" clId="{6F2BF649-BB69-41CD-805A-2CB7D2B4ACA9}" dt="2024-07-05T18:33:50.058" v="11" actId="478"/>
      <pc:docMkLst>
        <pc:docMk/>
      </pc:docMkLst>
      <pc:sldChg chg="delSp mod">
        <pc:chgData name="Varun gupta" userId="d2d377138ca38db3" providerId="LiveId" clId="{6F2BF649-BB69-41CD-805A-2CB7D2B4ACA9}" dt="2024-07-05T18:33:26.983" v="0" actId="478"/>
        <pc:sldMkLst>
          <pc:docMk/>
          <pc:sldMk cId="0" sldId="256"/>
        </pc:sldMkLst>
        <pc:picChg chg="del">
          <ac:chgData name="Varun gupta" userId="d2d377138ca38db3" providerId="LiveId" clId="{6F2BF649-BB69-41CD-805A-2CB7D2B4ACA9}" dt="2024-07-05T18:33:26.983" v="0" actId="478"/>
          <ac:picMkLst>
            <pc:docMk/>
            <pc:sldMk cId="0" sldId="256"/>
            <ac:picMk id="8" creationId="{00000000-0000-0000-0000-000000000000}"/>
          </ac:picMkLst>
        </pc:picChg>
      </pc:sldChg>
      <pc:sldChg chg="delSp modSp mod">
        <pc:chgData name="Varun gupta" userId="d2d377138ca38db3" providerId="LiveId" clId="{6F2BF649-BB69-41CD-805A-2CB7D2B4ACA9}" dt="2024-07-05T18:33:32.905" v="2" actId="1038"/>
        <pc:sldMkLst>
          <pc:docMk/>
          <pc:sldMk cId="0" sldId="257"/>
        </pc:sldMkLst>
        <pc:spChg chg="mod">
          <ac:chgData name="Varun gupta" userId="d2d377138ca38db3" providerId="LiveId" clId="{6F2BF649-BB69-41CD-805A-2CB7D2B4ACA9}" dt="2024-07-05T18:33:32.905" v="2" actId="1038"/>
          <ac:spMkLst>
            <pc:docMk/>
            <pc:sldMk cId="0" sldId="257"/>
            <ac:spMk id="3" creationId="{00000000-0000-0000-0000-000000000000}"/>
          </ac:spMkLst>
        </pc:spChg>
        <pc:picChg chg="del">
          <ac:chgData name="Varun gupta" userId="d2d377138ca38db3" providerId="LiveId" clId="{6F2BF649-BB69-41CD-805A-2CB7D2B4ACA9}" dt="2024-07-05T18:33:30.922" v="1" actId="478"/>
          <ac:picMkLst>
            <pc:docMk/>
            <pc:sldMk cId="0" sldId="257"/>
            <ac:picMk id="19" creationId="{00000000-0000-0000-0000-000000000000}"/>
          </ac:picMkLst>
        </pc:picChg>
      </pc:sldChg>
      <pc:sldChg chg="delSp mod">
        <pc:chgData name="Varun gupta" userId="d2d377138ca38db3" providerId="LiveId" clId="{6F2BF649-BB69-41CD-805A-2CB7D2B4ACA9}" dt="2024-07-05T18:33:35.980" v="3" actId="478"/>
        <pc:sldMkLst>
          <pc:docMk/>
          <pc:sldMk cId="0" sldId="258"/>
        </pc:sldMkLst>
        <pc:picChg chg="del">
          <ac:chgData name="Varun gupta" userId="d2d377138ca38db3" providerId="LiveId" clId="{6F2BF649-BB69-41CD-805A-2CB7D2B4ACA9}" dt="2024-07-05T18:33:35.980" v="3" actId="478"/>
          <ac:picMkLst>
            <pc:docMk/>
            <pc:sldMk cId="0" sldId="258"/>
            <ac:picMk id="16" creationId="{00000000-0000-0000-0000-000000000000}"/>
          </ac:picMkLst>
        </pc:picChg>
      </pc:sldChg>
      <pc:sldChg chg="delSp mod">
        <pc:chgData name="Varun gupta" userId="d2d377138ca38db3" providerId="LiveId" clId="{6F2BF649-BB69-41CD-805A-2CB7D2B4ACA9}" dt="2024-07-05T18:33:38.226" v="4" actId="478"/>
        <pc:sldMkLst>
          <pc:docMk/>
          <pc:sldMk cId="0" sldId="259"/>
        </pc:sldMkLst>
        <pc:picChg chg="del">
          <ac:chgData name="Varun gupta" userId="d2d377138ca38db3" providerId="LiveId" clId="{6F2BF649-BB69-41CD-805A-2CB7D2B4ACA9}" dt="2024-07-05T18:33:38.226" v="4" actId="478"/>
          <ac:picMkLst>
            <pc:docMk/>
            <pc:sldMk cId="0" sldId="259"/>
            <ac:picMk id="11" creationId="{00000000-0000-0000-0000-000000000000}"/>
          </ac:picMkLst>
        </pc:picChg>
      </pc:sldChg>
      <pc:sldChg chg="delSp mod">
        <pc:chgData name="Varun gupta" userId="d2d377138ca38db3" providerId="LiveId" clId="{6F2BF649-BB69-41CD-805A-2CB7D2B4ACA9}" dt="2024-07-05T18:33:40.125" v="5" actId="478"/>
        <pc:sldMkLst>
          <pc:docMk/>
          <pc:sldMk cId="0" sldId="260"/>
        </pc:sldMkLst>
        <pc:picChg chg="del">
          <ac:chgData name="Varun gupta" userId="d2d377138ca38db3" providerId="LiveId" clId="{6F2BF649-BB69-41CD-805A-2CB7D2B4ACA9}" dt="2024-07-05T18:33:40.125" v="5" actId="478"/>
          <ac:picMkLst>
            <pc:docMk/>
            <pc:sldMk cId="0" sldId="260"/>
            <ac:picMk id="23" creationId="{00000000-0000-0000-0000-000000000000}"/>
          </ac:picMkLst>
        </pc:picChg>
      </pc:sldChg>
      <pc:sldChg chg="delSp mod">
        <pc:chgData name="Varun gupta" userId="d2d377138ca38db3" providerId="LiveId" clId="{6F2BF649-BB69-41CD-805A-2CB7D2B4ACA9}" dt="2024-07-05T18:33:41.708" v="6" actId="478"/>
        <pc:sldMkLst>
          <pc:docMk/>
          <pc:sldMk cId="0" sldId="261"/>
        </pc:sldMkLst>
        <pc:picChg chg="del">
          <ac:chgData name="Varun gupta" userId="d2d377138ca38db3" providerId="LiveId" clId="{6F2BF649-BB69-41CD-805A-2CB7D2B4ACA9}" dt="2024-07-05T18:33:41.708" v="6" actId="478"/>
          <ac:picMkLst>
            <pc:docMk/>
            <pc:sldMk cId="0" sldId="261"/>
            <ac:picMk id="16" creationId="{00000000-0000-0000-0000-000000000000}"/>
          </ac:picMkLst>
        </pc:picChg>
      </pc:sldChg>
      <pc:sldChg chg="delSp mod">
        <pc:chgData name="Varun gupta" userId="d2d377138ca38db3" providerId="LiveId" clId="{6F2BF649-BB69-41CD-805A-2CB7D2B4ACA9}" dt="2024-07-05T18:33:43.709" v="7" actId="478"/>
        <pc:sldMkLst>
          <pc:docMk/>
          <pc:sldMk cId="0" sldId="262"/>
        </pc:sldMkLst>
        <pc:picChg chg="del">
          <ac:chgData name="Varun gupta" userId="d2d377138ca38db3" providerId="LiveId" clId="{6F2BF649-BB69-41CD-805A-2CB7D2B4ACA9}" dt="2024-07-05T18:33:43.709" v="7" actId="478"/>
          <ac:picMkLst>
            <pc:docMk/>
            <pc:sldMk cId="0" sldId="262"/>
            <ac:picMk id="16" creationId="{00000000-0000-0000-0000-000000000000}"/>
          </ac:picMkLst>
        </pc:picChg>
      </pc:sldChg>
      <pc:sldChg chg="delSp modSp mod">
        <pc:chgData name="Varun gupta" userId="d2d377138ca38db3" providerId="LiveId" clId="{6F2BF649-BB69-41CD-805A-2CB7D2B4ACA9}" dt="2024-07-05T18:33:46.321" v="9" actId="478"/>
        <pc:sldMkLst>
          <pc:docMk/>
          <pc:sldMk cId="0" sldId="263"/>
        </pc:sldMkLst>
        <pc:picChg chg="del mod">
          <ac:chgData name="Varun gupta" userId="d2d377138ca38db3" providerId="LiveId" clId="{6F2BF649-BB69-41CD-805A-2CB7D2B4ACA9}" dt="2024-07-05T18:33:46.321" v="9" actId="478"/>
          <ac:picMkLst>
            <pc:docMk/>
            <pc:sldMk cId="0" sldId="263"/>
            <ac:picMk id="11" creationId="{00000000-0000-0000-0000-000000000000}"/>
          </ac:picMkLst>
        </pc:picChg>
      </pc:sldChg>
      <pc:sldChg chg="delSp mod">
        <pc:chgData name="Varun gupta" userId="d2d377138ca38db3" providerId="LiveId" clId="{6F2BF649-BB69-41CD-805A-2CB7D2B4ACA9}" dt="2024-07-05T18:33:48.147" v="10" actId="478"/>
        <pc:sldMkLst>
          <pc:docMk/>
          <pc:sldMk cId="0" sldId="264"/>
        </pc:sldMkLst>
        <pc:picChg chg="del">
          <ac:chgData name="Varun gupta" userId="d2d377138ca38db3" providerId="LiveId" clId="{6F2BF649-BB69-41CD-805A-2CB7D2B4ACA9}" dt="2024-07-05T18:33:48.147" v="10" actId="478"/>
          <ac:picMkLst>
            <pc:docMk/>
            <pc:sldMk cId="0" sldId="264"/>
            <ac:picMk id="23" creationId="{00000000-0000-0000-0000-000000000000}"/>
          </ac:picMkLst>
        </pc:picChg>
      </pc:sldChg>
      <pc:sldChg chg="delSp mod">
        <pc:chgData name="Varun gupta" userId="d2d377138ca38db3" providerId="LiveId" clId="{6F2BF649-BB69-41CD-805A-2CB7D2B4ACA9}" dt="2024-07-05T18:33:50.058" v="11" actId="478"/>
        <pc:sldMkLst>
          <pc:docMk/>
          <pc:sldMk cId="0" sldId="265"/>
        </pc:sldMkLst>
        <pc:picChg chg="del">
          <ac:chgData name="Varun gupta" userId="d2d377138ca38db3" providerId="LiveId" clId="{6F2BF649-BB69-41CD-805A-2CB7D2B4ACA9}" dt="2024-07-05T18:33:50.058" v="11" actId="478"/>
          <ac:picMkLst>
            <pc:docMk/>
            <pc:sldMk cId="0" sldId="265"/>
            <ac:picMk id="1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051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26" y="308610"/>
            <a:ext cx="4304348" cy="76123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877378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Introduction to Tic Tac Toe</a:t>
            </a:r>
            <a:endParaRPr lang="en-US" sz="6707" dirty="0"/>
          </a:p>
        </p:txBody>
      </p:sp>
      <p:sp>
        <p:nvSpPr>
          <p:cNvPr id="7" name="Text 2"/>
          <p:cNvSpPr/>
          <p:nvPr/>
        </p:nvSpPr>
        <p:spPr>
          <a:xfrm>
            <a:off x="6350437" y="4376976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Tic Tac Toe is a classic, simple game that can be enjoyed by people of all ages. This presentation will guide you through the process of building a Tic Tac Toe command line game using Python, from setting up the game board to implementing the computer player logic.</a:t>
            </a: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5343" y="1651159"/>
            <a:ext cx="4943594" cy="492716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9857" y="1282779"/>
            <a:ext cx="7519511" cy="678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3"/>
              </a:lnSpc>
              <a:buNone/>
            </a:pPr>
            <a:r>
              <a:rPr lang="en-US" sz="42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Conclusion and Next Steps</a:t>
            </a:r>
            <a:endParaRPr lang="en-US" sz="4274" dirty="0"/>
          </a:p>
        </p:txBody>
      </p:sp>
      <p:sp>
        <p:nvSpPr>
          <p:cNvPr id="7" name="Shape 2"/>
          <p:cNvSpPr/>
          <p:nvPr/>
        </p:nvSpPr>
        <p:spPr>
          <a:xfrm>
            <a:off x="759857" y="2531031"/>
            <a:ext cx="488513" cy="488513"/>
          </a:xfrm>
          <a:prstGeom prst="roundRect">
            <a:avLst>
              <a:gd name="adj" fmla="val 13334"/>
            </a:avLst>
          </a:prstGeom>
          <a:solidFill>
            <a:srgbClr val="1A1A21"/>
          </a:solidFill>
          <a:ln/>
        </p:spPr>
      </p:sp>
      <p:sp>
        <p:nvSpPr>
          <p:cNvPr id="8" name="Text 3"/>
          <p:cNvSpPr/>
          <p:nvPr/>
        </p:nvSpPr>
        <p:spPr>
          <a:xfrm>
            <a:off x="935236" y="2612350"/>
            <a:ext cx="137755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5"/>
              </a:lnSpc>
              <a:buNone/>
            </a:pPr>
            <a:r>
              <a:rPr lang="en-US" sz="2565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565" dirty="0"/>
          </a:p>
        </p:txBody>
      </p:sp>
      <p:sp>
        <p:nvSpPr>
          <p:cNvPr id="9" name="Text 4"/>
          <p:cNvSpPr/>
          <p:nvPr/>
        </p:nvSpPr>
        <p:spPr>
          <a:xfrm>
            <a:off x="1465421" y="2531031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1"/>
              </a:lnSpc>
              <a:buNone/>
            </a:pPr>
            <a:r>
              <a:rPr lang="en-US" sz="213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Recap</a:t>
            </a:r>
            <a:endParaRPr lang="en-US" sz="2137" dirty="0"/>
          </a:p>
        </p:txBody>
      </p:sp>
      <p:sp>
        <p:nvSpPr>
          <p:cNvPr id="10" name="Text 5"/>
          <p:cNvSpPr/>
          <p:nvPr/>
        </p:nvSpPr>
        <p:spPr>
          <a:xfrm>
            <a:off x="1465421" y="3000613"/>
            <a:ext cx="6918722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 this presentation, we covered the key aspects of building a Tic Tac Toe command line game using Python.</a:t>
            </a:r>
            <a:endParaRPr lang="en-US" sz="1710" dirty="0"/>
          </a:p>
        </p:txBody>
      </p:sp>
      <p:sp>
        <p:nvSpPr>
          <p:cNvPr id="11" name="Shape 6"/>
          <p:cNvSpPr/>
          <p:nvPr/>
        </p:nvSpPr>
        <p:spPr>
          <a:xfrm>
            <a:off x="759857" y="4156710"/>
            <a:ext cx="488513" cy="488513"/>
          </a:xfrm>
          <a:prstGeom prst="roundRect">
            <a:avLst>
              <a:gd name="adj" fmla="val 13334"/>
            </a:avLst>
          </a:prstGeom>
          <a:solidFill>
            <a:srgbClr val="1A1A21"/>
          </a:solidFill>
          <a:ln/>
        </p:spPr>
      </p:sp>
      <p:sp>
        <p:nvSpPr>
          <p:cNvPr id="12" name="Text 7"/>
          <p:cNvSpPr/>
          <p:nvPr/>
        </p:nvSpPr>
        <p:spPr>
          <a:xfrm>
            <a:off x="902613" y="4238030"/>
            <a:ext cx="202883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5"/>
              </a:lnSpc>
              <a:buNone/>
            </a:pPr>
            <a:r>
              <a:rPr lang="en-US" sz="2565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565" dirty="0"/>
          </a:p>
        </p:txBody>
      </p:sp>
      <p:sp>
        <p:nvSpPr>
          <p:cNvPr id="13" name="Text 8"/>
          <p:cNvSpPr/>
          <p:nvPr/>
        </p:nvSpPr>
        <p:spPr>
          <a:xfrm>
            <a:off x="1465421" y="4156710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1"/>
              </a:lnSpc>
              <a:buNone/>
            </a:pPr>
            <a:r>
              <a:rPr lang="en-US" sz="213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Next Steps</a:t>
            </a:r>
            <a:endParaRPr lang="en-US" sz="2137" dirty="0"/>
          </a:p>
        </p:txBody>
      </p:sp>
      <p:sp>
        <p:nvSpPr>
          <p:cNvPr id="14" name="Text 9"/>
          <p:cNvSpPr/>
          <p:nvPr/>
        </p:nvSpPr>
        <p:spPr>
          <a:xfrm>
            <a:off x="1465421" y="4626293"/>
            <a:ext cx="6918722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Consider adding more advanced features, such as a graphical user interface, online multiplayer, or even an unbeatable AI opponent.</a:t>
            </a:r>
            <a:endParaRPr lang="en-US" sz="1710" dirty="0"/>
          </a:p>
        </p:txBody>
      </p:sp>
      <p:sp>
        <p:nvSpPr>
          <p:cNvPr id="15" name="Shape 10"/>
          <p:cNvSpPr/>
          <p:nvPr/>
        </p:nvSpPr>
        <p:spPr>
          <a:xfrm>
            <a:off x="759857" y="5782389"/>
            <a:ext cx="488513" cy="488513"/>
          </a:xfrm>
          <a:prstGeom prst="roundRect">
            <a:avLst>
              <a:gd name="adj" fmla="val 13334"/>
            </a:avLst>
          </a:prstGeom>
          <a:solidFill>
            <a:srgbClr val="1A1A21"/>
          </a:solidFill>
          <a:ln/>
        </p:spPr>
      </p:sp>
      <p:sp>
        <p:nvSpPr>
          <p:cNvPr id="16" name="Text 11"/>
          <p:cNvSpPr/>
          <p:nvPr/>
        </p:nvSpPr>
        <p:spPr>
          <a:xfrm>
            <a:off x="903089" y="5863709"/>
            <a:ext cx="201930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5"/>
              </a:lnSpc>
              <a:buNone/>
            </a:pPr>
            <a:r>
              <a:rPr lang="en-US" sz="2565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565" dirty="0"/>
          </a:p>
        </p:txBody>
      </p:sp>
      <p:sp>
        <p:nvSpPr>
          <p:cNvPr id="17" name="Text 12"/>
          <p:cNvSpPr/>
          <p:nvPr/>
        </p:nvSpPr>
        <p:spPr>
          <a:xfrm>
            <a:off x="1465421" y="5782389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1"/>
              </a:lnSpc>
              <a:buNone/>
            </a:pPr>
            <a:r>
              <a:rPr lang="en-US" sz="213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Conclusion</a:t>
            </a:r>
            <a:endParaRPr lang="en-US" sz="2137" dirty="0"/>
          </a:p>
        </p:txBody>
      </p:sp>
      <p:sp>
        <p:nvSpPr>
          <p:cNvPr id="18" name="Text 13"/>
          <p:cNvSpPr/>
          <p:nvPr/>
        </p:nvSpPr>
        <p:spPr>
          <a:xfrm>
            <a:off x="1465421" y="6251972"/>
            <a:ext cx="6918722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Tic Tac Toe is a great starting point for learning programming concepts and building interactive games. Have fun coding!</a:t>
            </a:r>
            <a:endParaRPr lang="en-US" sz="17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151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1680210"/>
            <a:ext cx="4869180" cy="48691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697111"/>
            <a:ext cx="695182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Overview of the Game</a:t>
            </a:r>
            <a:endParaRPr lang="en-US" sz="4860" dirty="0"/>
          </a:p>
        </p:txBody>
      </p:sp>
      <p:sp>
        <p:nvSpPr>
          <p:cNvPr id="7" name="Shape 2"/>
          <p:cNvSpPr/>
          <p:nvPr/>
        </p:nvSpPr>
        <p:spPr>
          <a:xfrm>
            <a:off x="6350437" y="2116574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1A1A21"/>
          </a:solidFill>
          <a:ln/>
        </p:spPr>
      </p:sp>
      <p:sp>
        <p:nvSpPr>
          <p:cNvPr id="8" name="Text 3"/>
          <p:cNvSpPr/>
          <p:nvPr/>
        </p:nvSpPr>
        <p:spPr>
          <a:xfrm>
            <a:off x="6549747" y="2209086"/>
            <a:ext cx="15668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4"/>
          <p:cNvSpPr/>
          <p:nvPr/>
        </p:nvSpPr>
        <p:spPr>
          <a:xfrm>
            <a:off x="7152680" y="211657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Two Players</a:t>
            </a:r>
            <a:endParaRPr lang="en-US" sz="2430" dirty="0"/>
          </a:p>
        </p:txBody>
      </p:sp>
      <p:sp>
        <p:nvSpPr>
          <p:cNvPr id="10" name="Text 5"/>
          <p:cNvSpPr/>
          <p:nvPr/>
        </p:nvSpPr>
        <p:spPr>
          <a:xfrm>
            <a:off x="7152680" y="265045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Tic Tac Toe is a two-player game, where each player takes turns placing their symbol (typically X or O) on a 3x3 grid.</a:t>
            </a:r>
            <a:endParaRPr lang="en-US" sz="1944" dirty="0"/>
          </a:p>
        </p:txBody>
      </p:sp>
      <p:sp>
        <p:nvSpPr>
          <p:cNvPr id="11" name="Shape 6"/>
          <p:cNvSpPr/>
          <p:nvPr/>
        </p:nvSpPr>
        <p:spPr>
          <a:xfrm>
            <a:off x="6350437" y="3965019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1A1A21"/>
          </a:solidFill>
          <a:ln/>
        </p:spPr>
      </p:sp>
      <p:sp>
        <p:nvSpPr>
          <p:cNvPr id="12" name="Text 7"/>
          <p:cNvSpPr/>
          <p:nvPr/>
        </p:nvSpPr>
        <p:spPr>
          <a:xfrm>
            <a:off x="6512719" y="4057531"/>
            <a:ext cx="23074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8"/>
          <p:cNvSpPr/>
          <p:nvPr/>
        </p:nvSpPr>
        <p:spPr>
          <a:xfrm>
            <a:off x="7152680" y="396501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Goal</a:t>
            </a:r>
            <a:endParaRPr lang="en-US" sz="2430" dirty="0"/>
          </a:p>
        </p:txBody>
      </p:sp>
      <p:sp>
        <p:nvSpPr>
          <p:cNvPr id="14" name="Text 9"/>
          <p:cNvSpPr/>
          <p:nvPr/>
        </p:nvSpPr>
        <p:spPr>
          <a:xfrm>
            <a:off x="7152680" y="4498896"/>
            <a:ext cx="661368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goal is to get three of your symbols in a row, either horizontally, vertically, or diagonally, before your opponent does.</a:t>
            </a:r>
            <a:endParaRPr lang="en-US" sz="1944" dirty="0"/>
          </a:p>
        </p:txBody>
      </p:sp>
      <p:sp>
        <p:nvSpPr>
          <p:cNvPr id="15" name="Shape 10"/>
          <p:cNvSpPr/>
          <p:nvPr/>
        </p:nvSpPr>
        <p:spPr>
          <a:xfrm>
            <a:off x="6350437" y="6208514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1A1A21"/>
          </a:solidFill>
          <a:ln/>
        </p:spPr>
      </p:sp>
      <p:sp>
        <p:nvSpPr>
          <p:cNvPr id="16" name="Text 11"/>
          <p:cNvSpPr/>
          <p:nvPr/>
        </p:nvSpPr>
        <p:spPr>
          <a:xfrm>
            <a:off x="6513314" y="6301026"/>
            <a:ext cx="22967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916" dirty="0"/>
          </a:p>
        </p:txBody>
      </p:sp>
      <p:sp>
        <p:nvSpPr>
          <p:cNvPr id="17" name="Text 12"/>
          <p:cNvSpPr/>
          <p:nvPr/>
        </p:nvSpPr>
        <p:spPr>
          <a:xfrm>
            <a:off x="7152680" y="620851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Simplicity</a:t>
            </a:r>
            <a:endParaRPr lang="en-US" sz="2430" dirty="0"/>
          </a:p>
        </p:txBody>
      </p:sp>
      <p:sp>
        <p:nvSpPr>
          <p:cNvPr id="18" name="Text 13"/>
          <p:cNvSpPr/>
          <p:nvPr/>
        </p:nvSpPr>
        <p:spPr>
          <a:xfrm>
            <a:off x="7152680" y="674239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Despite its simplicity, Tic Tac Toe can provide hours of entertainment and strategic thinking.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841" y="2247781"/>
            <a:ext cx="4978718" cy="373403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0684" y="1362194"/>
            <a:ext cx="7053143" cy="6346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97"/>
              </a:lnSpc>
              <a:buNone/>
            </a:pPr>
            <a:r>
              <a:rPr lang="en-US" sz="3998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Setting Up the Game Board</a:t>
            </a:r>
            <a:endParaRPr lang="en-US" sz="3998" dirty="0"/>
          </a:p>
        </p:txBody>
      </p:sp>
      <p:sp>
        <p:nvSpPr>
          <p:cNvPr id="7" name="Shape 2"/>
          <p:cNvSpPr/>
          <p:nvPr/>
        </p:nvSpPr>
        <p:spPr>
          <a:xfrm>
            <a:off x="710684" y="2301359"/>
            <a:ext cx="7722632" cy="1170027"/>
          </a:xfrm>
          <a:prstGeom prst="roundRect">
            <a:avLst>
              <a:gd name="adj" fmla="val 5207"/>
            </a:avLst>
          </a:prstGeom>
          <a:solidFill>
            <a:srgbClr val="1A1A21"/>
          </a:solidFill>
          <a:ln/>
        </p:spPr>
      </p:sp>
      <p:sp>
        <p:nvSpPr>
          <p:cNvPr id="8" name="Text 3"/>
          <p:cNvSpPr/>
          <p:nvPr/>
        </p:nvSpPr>
        <p:spPr>
          <a:xfrm>
            <a:off x="913686" y="2504361"/>
            <a:ext cx="2538413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8"/>
              </a:lnSpc>
              <a:buNone/>
            </a:pPr>
            <a:r>
              <a:rPr lang="en-US" sz="199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Creating the Grid</a:t>
            </a:r>
            <a:endParaRPr lang="en-US" sz="1999" dirty="0"/>
          </a:p>
        </p:txBody>
      </p:sp>
      <p:sp>
        <p:nvSpPr>
          <p:cNvPr id="9" name="Text 4"/>
          <p:cNvSpPr/>
          <p:nvPr/>
        </p:nvSpPr>
        <p:spPr>
          <a:xfrm>
            <a:off x="913686" y="2943463"/>
            <a:ext cx="7316629" cy="324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159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game board is a 3x3 grid, with each cell representing a valid move.</a:t>
            </a:r>
            <a:endParaRPr lang="en-US" sz="1599" dirty="0"/>
          </a:p>
        </p:txBody>
      </p:sp>
      <p:sp>
        <p:nvSpPr>
          <p:cNvPr id="10" name="Shape 5"/>
          <p:cNvSpPr/>
          <p:nvPr/>
        </p:nvSpPr>
        <p:spPr>
          <a:xfrm>
            <a:off x="710684" y="3674388"/>
            <a:ext cx="7722632" cy="1494949"/>
          </a:xfrm>
          <a:prstGeom prst="roundRect">
            <a:avLst>
              <a:gd name="adj" fmla="val 4075"/>
            </a:avLst>
          </a:prstGeom>
          <a:solidFill>
            <a:srgbClr val="1A1A21"/>
          </a:solidFill>
          <a:ln/>
        </p:spPr>
      </p:sp>
      <p:sp>
        <p:nvSpPr>
          <p:cNvPr id="11" name="Text 6"/>
          <p:cNvSpPr/>
          <p:nvPr/>
        </p:nvSpPr>
        <p:spPr>
          <a:xfrm>
            <a:off x="913686" y="3877389"/>
            <a:ext cx="2671524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8"/>
              </a:lnSpc>
              <a:buNone/>
            </a:pPr>
            <a:r>
              <a:rPr lang="en-US" sz="199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Initializing the Board</a:t>
            </a:r>
            <a:endParaRPr lang="en-US" sz="1999" dirty="0"/>
          </a:p>
        </p:txBody>
      </p:sp>
      <p:sp>
        <p:nvSpPr>
          <p:cNvPr id="12" name="Text 7"/>
          <p:cNvSpPr/>
          <p:nvPr/>
        </p:nvSpPr>
        <p:spPr>
          <a:xfrm>
            <a:off x="913686" y="4316492"/>
            <a:ext cx="7316629" cy="649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159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board can be represented as a list or a 2D list in Python, with each cell initially set to a neutral value (e.g., a space character).</a:t>
            </a:r>
            <a:endParaRPr lang="en-US" sz="1599" dirty="0"/>
          </a:p>
        </p:txBody>
      </p:sp>
      <p:sp>
        <p:nvSpPr>
          <p:cNvPr id="13" name="Shape 8"/>
          <p:cNvSpPr/>
          <p:nvPr/>
        </p:nvSpPr>
        <p:spPr>
          <a:xfrm>
            <a:off x="710684" y="5372338"/>
            <a:ext cx="7722632" cy="1494949"/>
          </a:xfrm>
          <a:prstGeom prst="roundRect">
            <a:avLst>
              <a:gd name="adj" fmla="val 4075"/>
            </a:avLst>
          </a:prstGeom>
          <a:solidFill>
            <a:srgbClr val="1A1A21"/>
          </a:solidFill>
          <a:ln/>
        </p:spPr>
      </p:sp>
      <p:sp>
        <p:nvSpPr>
          <p:cNvPr id="14" name="Text 9"/>
          <p:cNvSpPr/>
          <p:nvPr/>
        </p:nvSpPr>
        <p:spPr>
          <a:xfrm>
            <a:off x="913686" y="5575340"/>
            <a:ext cx="2685693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8"/>
              </a:lnSpc>
              <a:buNone/>
            </a:pPr>
            <a:r>
              <a:rPr lang="en-US" sz="199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Displaying the Board</a:t>
            </a:r>
            <a:endParaRPr lang="en-US" sz="1999" dirty="0"/>
          </a:p>
        </p:txBody>
      </p:sp>
      <p:sp>
        <p:nvSpPr>
          <p:cNvPr id="15" name="Text 10"/>
          <p:cNvSpPr/>
          <p:nvPr/>
        </p:nvSpPr>
        <p:spPr>
          <a:xfrm>
            <a:off x="913686" y="6014442"/>
            <a:ext cx="7316629" cy="649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159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a function to display the current state of the game board, making it easy for players to visualize their moves.</a:t>
            </a:r>
            <a:endParaRPr lang="en-US" sz="159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203013"/>
            <a:ext cx="8309134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Implementing Player Input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Player Turns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a game loop that alternates between the two players, allowing each player to make a move.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Validating Moves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 that players only make valid moves by checking if the chosen cell is empty before updating the board.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Error Handling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Handle invalid user inputs gracefully, prompting the player to try again until a valid move is made.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752" y="2320528"/>
            <a:ext cx="4884777" cy="359033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42248" y="661749"/>
            <a:ext cx="6791682" cy="751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21"/>
              </a:lnSpc>
              <a:buNone/>
            </a:pPr>
            <a:r>
              <a:rPr lang="en-US" sz="473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Checking for a Winner</a:t>
            </a:r>
            <a:endParaRPr lang="en-US" sz="4737" dirty="0"/>
          </a:p>
        </p:txBody>
      </p:sp>
      <p:sp>
        <p:nvSpPr>
          <p:cNvPr id="7" name="Shape 2"/>
          <p:cNvSpPr/>
          <p:nvPr/>
        </p:nvSpPr>
        <p:spPr>
          <a:xfrm>
            <a:off x="1188125" y="1774627"/>
            <a:ext cx="30004" cy="5795129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8" name="Shape 3"/>
          <p:cNvSpPr/>
          <p:nvPr/>
        </p:nvSpPr>
        <p:spPr>
          <a:xfrm>
            <a:off x="1473815" y="2300883"/>
            <a:ext cx="842248" cy="30004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9" name="Shape 4"/>
          <p:cNvSpPr/>
          <p:nvPr/>
        </p:nvSpPr>
        <p:spPr>
          <a:xfrm>
            <a:off x="932438" y="2045256"/>
            <a:ext cx="541377" cy="541377"/>
          </a:xfrm>
          <a:prstGeom prst="roundRect">
            <a:avLst>
              <a:gd name="adj" fmla="val 13335"/>
            </a:avLst>
          </a:prstGeom>
          <a:solidFill>
            <a:srgbClr val="1A1A21"/>
          </a:solidFill>
          <a:ln/>
        </p:spPr>
      </p:sp>
      <p:sp>
        <p:nvSpPr>
          <p:cNvPr id="10" name="Text 5"/>
          <p:cNvSpPr/>
          <p:nvPr/>
        </p:nvSpPr>
        <p:spPr>
          <a:xfrm>
            <a:off x="1126748" y="2135386"/>
            <a:ext cx="152757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842" dirty="0"/>
          </a:p>
        </p:txBody>
      </p:sp>
      <p:sp>
        <p:nvSpPr>
          <p:cNvPr id="11" name="Text 6"/>
          <p:cNvSpPr/>
          <p:nvPr/>
        </p:nvSpPr>
        <p:spPr>
          <a:xfrm>
            <a:off x="2526625" y="2015252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Horizontal Check</a:t>
            </a:r>
            <a:endParaRPr lang="en-US" sz="2369" dirty="0"/>
          </a:p>
        </p:txBody>
      </p:sp>
      <p:sp>
        <p:nvSpPr>
          <p:cNvPr id="12" name="Text 7"/>
          <p:cNvSpPr/>
          <p:nvPr/>
        </p:nvSpPr>
        <p:spPr>
          <a:xfrm>
            <a:off x="2526625" y="2535436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a function to check if a player has three of their symbols in a row horizontally.</a:t>
            </a:r>
            <a:endParaRPr lang="en-US" sz="1895" dirty="0"/>
          </a:p>
        </p:txBody>
      </p:sp>
      <p:sp>
        <p:nvSpPr>
          <p:cNvPr id="13" name="Shape 8"/>
          <p:cNvSpPr/>
          <p:nvPr/>
        </p:nvSpPr>
        <p:spPr>
          <a:xfrm>
            <a:off x="1473815" y="4312801"/>
            <a:ext cx="842248" cy="30004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14" name="Shape 9"/>
          <p:cNvSpPr/>
          <p:nvPr/>
        </p:nvSpPr>
        <p:spPr>
          <a:xfrm>
            <a:off x="932438" y="4057174"/>
            <a:ext cx="541377" cy="541377"/>
          </a:xfrm>
          <a:prstGeom prst="roundRect">
            <a:avLst>
              <a:gd name="adj" fmla="val 13335"/>
            </a:avLst>
          </a:prstGeom>
          <a:solidFill>
            <a:srgbClr val="1A1A21"/>
          </a:solidFill>
          <a:ln/>
        </p:spPr>
      </p:sp>
      <p:sp>
        <p:nvSpPr>
          <p:cNvPr id="15" name="Text 10"/>
          <p:cNvSpPr/>
          <p:nvPr/>
        </p:nvSpPr>
        <p:spPr>
          <a:xfrm>
            <a:off x="1090672" y="4147304"/>
            <a:ext cx="224909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842" dirty="0"/>
          </a:p>
        </p:txBody>
      </p:sp>
      <p:sp>
        <p:nvSpPr>
          <p:cNvPr id="16" name="Text 11"/>
          <p:cNvSpPr/>
          <p:nvPr/>
        </p:nvSpPr>
        <p:spPr>
          <a:xfrm>
            <a:off x="2526625" y="4027170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Vertical Check</a:t>
            </a:r>
            <a:endParaRPr lang="en-US" sz="2369" dirty="0"/>
          </a:p>
        </p:txBody>
      </p:sp>
      <p:sp>
        <p:nvSpPr>
          <p:cNvPr id="17" name="Text 12"/>
          <p:cNvSpPr/>
          <p:nvPr/>
        </p:nvSpPr>
        <p:spPr>
          <a:xfrm>
            <a:off x="2526625" y="4547354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a function to check if a player has three of their symbols in a row vertically.</a:t>
            </a:r>
            <a:endParaRPr lang="en-US" sz="1895" dirty="0"/>
          </a:p>
        </p:txBody>
      </p:sp>
      <p:sp>
        <p:nvSpPr>
          <p:cNvPr id="18" name="Shape 13"/>
          <p:cNvSpPr/>
          <p:nvPr/>
        </p:nvSpPr>
        <p:spPr>
          <a:xfrm>
            <a:off x="1473815" y="6324719"/>
            <a:ext cx="842248" cy="30004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19" name="Shape 14"/>
          <p:cNvSpPr/>
          <p:nvPr/>
        </p:nvSpPr>
        <p:spPr>
          <a:xfrm>
            <a:off x="932438" y="6069092"/>
            <a:ext cx="541377" cy="541377"/>
          </a:xfrm>
          <a:prstGeom prst="roundRect">
            <a:avLst>
              <a:gd name="adj" fmla="val 13335"/>
            </a:avLst>
          </a:prstGeom>
          <a:solidFill>
            <a:srgbClr val="1A1A21"/>
          </a:solidFill>
          <a:ln/>
        </p:spPr>
      </p:sp>
      <p:sp>
        <p:nvSpPr>
          <p:cNvPr id="20" name="Text 15"/>
          <p:cNvSpPr/>
          <p:nvPr/>
        </p:nvSpPr>
        <p:spPr>
          <a:xfrm>
            <a:off x="1091148" y="6159222"/>
            <a:ext cx="223838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842" dirty="0"/>
          </a:p>
        </p:txBody>
      </p:sp>
      <p:sp>
        <p:nvSpPr>
          <p:cNvPr id="21" name="Text 16"/>
          <p:cNvSpPr/>
          <p:nvPr/>
        </p:nvSpPr>
        <p:spPr>
          <a:xfrm>
            <a:off x="2526625" y="6039088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Diagonal Check</a:t>
            </a:r>
            <a:endParaRPr lang="en-US" sz="2369" dirty="0"/>
          </a:p>
        </p:txBody>
      </p:sp>
      <p:sp>
        <p:nvSpPr>
          <p:cNvPr id="22" name="Text 17"/>
          <p:cNvSpPr/>
          <p:nvPr/>
        </p:nvSpPr>
        <p:spPr>
          <a:xfrm>
            <a:off x="2526625" y="6559272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a function to check if a player has three of their symbols in a row diagonally.</a:t>
            </a:r>
            <a:endParaRPr lang="en-US" sz="189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43" y="2659499"/>
            <a:ext cx="4943594" cy="291262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46257" y="597098"/>
            <a:ext cx="5508903" cy="678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3"/>
              </a:lnSpc>
              <a:buNone/>
            </a:pPr>
            <a:r>
              <a:rPr lang="en-US" sz="42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Handling Tie Games</a:t>
            </a:r>
            <a:endParaRPr lang="en-US" sz="4274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257" y="1601153"/>
            <a:ext cx="542806" cy="54280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246257" y="2361009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Board Full</a:t>
            </a:r>
            <a:endParaRPr lang="en-US" sz="2137" dirty="0"/>
          </a:p>
        </p:txBody>
      </p:sp>
      <p:sp>
        <p:nvSpPr>
          <p:cNvPr id="9" name="Text 3"/>
          <p:cNvSpPr/>
          <p:nvPr/>
        </p:nvSpPr>
        <p:spPr>
          <a:xfrm>
            <a:off x="6246257" y="2830592"/>
            <a:ext cx="7624286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Check if the game board is full, indicating a tie game.</a:t>
            </a:r>
            <a:endParaRPr lang="en-US" sz="171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6257" y="3829407"/>
            <a:ext cx="542806" cy="54280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46257" y="4589264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Declare Tie</a:t>
            </a:r>
            <a:endParaRPr lang="en-US" sz="2137" dirty="0"/>
          </a:p>
        </p:txBody>
      </p:sp>
      <p:sp>
        <p:nvSpPr>
          <p:cNvPr id="12" name="Text 5"/>
          <p:cNvSpPr/>
          <p:nvPr/>
        </p:nvSpPr>
        <p:spPr>
          <a:xfrm>
            <a:off x="6246257" y="5058847"/>
            <a:ext cx="7624286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If the board is full and no player has won, declare the game a tie.</a:t>
            </a:r>
            <a:endParaRPr lang="en-US" sz="171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6257" y="6057662"/>
            <a:ext cx="542806" cy="54280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246257" y="6817519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Replay Option</a:t>
            </a:r>
            <a:endParaRPr lang="en-US" sz="2137" dirty="0"/>
          </a:p>
        </p:txBody>
      </p:sp>
      <p:sp>
        <p:nvSpPr>
          <p:cNvPr id="15" name="Text 7"/>
          <p:cNvSpPr/>
          <p:nvPr/>
        </p:nvSpPr>
        <p:spPr>
          <a:xfrm>
            <a:off x="6246257" y="7287101"/>
            <a:ext cx="7624286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Offer the players the option to play again after a tie game.</a:t>
            </a:r>
            <a:endParaRPr lang="en-US" sz="171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00" y="2589133"/>
            <a:ext cx="4947880" cy="305121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40185" y="592455"/>
            <a:ext cx="7636431" cy="13458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4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Incorporating Computer Player Logic</a:t>
            </a:r>
            <a:endParaRPr lang="en-US" sz="424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185" y="2261354"/>
            <a:ext cx="1076801" cy="172295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640003" y="2476619"/>
            <a:ext cx="2692122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Random Move</a:t>
            </a:r>
            <a:endParaRPr lang="en-US" sz="2120" dirty="0"/>
          </a:p>
        </p:txBody>
      </p:sp>
      <p:sp>
        <p:nvSpPr>
          <p:cNvPr id="9" name="Text 3"/>
          <p:cNvSpPr/>
          <p:nvPr/>
        </p:nvSpPr>
        <p:spPr>
          <a:xfrm>
            <a:off x="7640003" y="2942273"/>
            <a:ext cx="6236613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3"/>
              </a:lnSpc>
              <a:buNone/>
            </a:pPr>
            <a:r>
              <a:rPr lang="en-US" sz="169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 a simple starting point, have the computer player make random valid moves.</a:t>
            </a:r>
            <a:endParaRPr lang="en-US" sz="1696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185" y="3984308"/>
            <a:ext cx="1076801" cy="172295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640003" y="4199573"/>
            <a:ext cx="2692122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Blocking Moves</a:t>
            </a:r>
            <a:endParaRPr lang="en-US" sz="2120" dirty="0"/>
          </a:p>
        </p:txBody>
      </p:sp>
      <p:sp>
        <p:nvSpPr>
          <p:cNvPr id="12" name="Text 5"/>
          <p:cNvSpPr/>
          <p:nvPr/>
        </p:nvSpPr>
        <p:spPr>
          <a:xfrm>
            <a:off x="7640003" y="4665226"/>
            <a:ext cx="6236613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3"/>
              </a:lnSpc>
              <a:buNone/>
            </a:pPr>
            <a:r>
              <a:rPr lang="en-US" sz="169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Upgrade the computer player to block the human player's potential winning moves.</a:t>
            </a:r>
            <a:endParaRPr lang="en-US" sz="1696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0185" y="5707261"/>
            <a:ext cx="1076801" cy="192988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640003" y="5922526"/>
            <a:ext cx="2692122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2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Winning Moves</a:t>
            </a:r>
            <a:endParaRPr lang="en-US" sz="2120" dirty="0"/>
          </a:p>
        </p:txBody>
      </p:sp>
      <p:sp>
        <p:nvSpPr>
          <p:cNvPr id="15" name="Text 7"/>
          <p:cNvSpPr/>
          <p:nvPr/>
        </p:nvSpPr>
        <p:spPr>
          <a:xfrm>
            <a:off x="7640003" y="6388179"/>
            <a:ext cx="6236613" cy="10337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3"/>
              </a:lnSpc>
              <a:buNone/>
            </a:pPr>
            <a:r>
              <a:rPr lang="en-US" sz="169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Finally, have the computer player try to make winning moves by identifying and exploiting opportunities to get three of its symbols in a row.</a:t>
            </a:r>
            <a:endParaRPr lang="en-US" sz="169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00538"/>
            <a:ext cx="900779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Improving the User Interface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Clear Displays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command line clear functions to create a clean and uncluttered display for the game board.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Colorful Symbols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 the visual appeal by using different colors for the player and computer symbols.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789164"/>
            <a:ext cx="360771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Prompts and Feedback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 clear, informative prompts and feedback to guide the players through the game.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52" y="2487454"/>
            <a:ext cx="4884896" cy="325659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28648" y="661749"/>
            <a:ext cx="6942653" cy="751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21"/>
              </a:lnSpc>
              <a:buNone/>
            </a:pPr>
            <a:r>
              <a:rPr lang="en-US" sz="473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Handling Game Replay</a:t>
            </a:r>
            <a:endParaRPr lang="en-US" sz="4737" dirty="0"/>
          </a:p>
        </p:txBody>
      </p:sp>
      <p:sp>
        <p:nvSpPr>
          <p:cNvPr id="7" name="Shape 2"/>
          <p:cNvSpPr/>
          <p:nvPr/>
        </p:nvSpPr>
        <p:spPr>
          <a:xfrm>
            <a:off x="6674525" y="1774627"/>
            <a:ext cx="30004" cy="5795129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8" name="Shape 3"/>
          <p:cNvSpPr/>
          <p:nvPr/>
        </p:nvSpPr>
        <p:spPr>
          <a:xfrm>
            <a:off x="6960215" y="2300883"/>
            <a:ext cx="842248" cy="30004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9" name="Shape 4"/>
          <p:cNvSpPr/>
          <p:nvPr/>
        </p:nvSpPr>
        <p:spPr>
          <a:xfrm>
            <a:off x="6418838" y="2045256"/>
            <a:ext cx="541377" cy="541377"/>
          </a:xfrm>
          <a:prstGeom prst="roundRect">
            <a:avLst>
              <a:gd name="adj" fmla="val 13335"/>
            </a:avLst>
          </a:prstGeom>
          <a:solidFill>
            <a:srgbClr val="1A1A21"/>
          </a:solidFill>
          <a:ln/>
        </p:spPr>
      </p:sp>
      <p:sp>
        <p:nvSpPr>
          <p:cNvPr id="10" name="Text 5"/>
          <p:cNvSpPr/>
          <p:nvPr/>
        </p:nvSpPr>
        <p:spPr>
          <a:xfrm>
            <a:off x="6613148" y="2135386"/>
            <a:ext cx="152757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842" dirty="0"/>
          </a:p>
        </p:txBody>
      </p:sp>
      <p:sp>
        <p:nvSpPr>
          <p:cNvPr id="11" name="Text 6"/>
          <p:cNvSpPr/>
          <p:nvPr/>
        </p:nvSpPr>
        <p:spPr>
          <a:xfrm>
            <a:off x="8013025" y="2015252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Reset Board</a:t>
            </a:r>
            <a:endParaRPr lang="en-US" sz="2369" dirty="0"/>
          </a:p>
        </p:txBody>
      </p:sp>
      <p:sp>
        <p:nvSpPr>
          <p:cNvPr id="12" name="Text 7"/>
          <p:cNvSpPr/>
          <p:nvPr/>
        </p:nvSpPr>
        <p:spPr>
          <a:xfrm>
            <a:off x="8013025" y="2535436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When a game ends, reset the game board to its initial state.</a:t>
            </a:r>
            <a:endParaRPr lang="en-US" sz="1895" dirty="0"/>
          </a:p>
        </p:txBody>
      </p:sp>
      <p:sp>
        <p:nvSpPr>
          <p:cNvPr id="13" name="Shape 8"/>
          <p:cNvSpPr/>
          <p:nvPr/>
        </p:nvSpPr>
        <p:spPr>
          <a:xfrm>
            <a:off x="6960215" y="4312801"/>
            <a:ext cx="842248" cy="30004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14" name="Shape 9"/>
          <p:cNvSpPr/>
          <p:nvPr/>
        </p:nvSpPr>
        <p:spPr>
          <a:xfrm>
            <a:off x="6418838" y="4057174"/>
            <a:ext cx="541377" cy="541377"/>
          </a:xfrm>
          <a:prstGeom prst="roundRect">
            <a:avLst>
              <a:gd name="adj" fmla="val 13335"/>
            </a:avLst>
          </a:prstGeom>
          <a:solidFill>
            <a:srgbClr val="1A1A21"/>
          </a:solidFill>
          <a:ln/>
        </p:spPr>
      </p:sp>
      <p:sp>
        <p:nvSpPr>
          <p:cNvPr id="15" name="Text 10"/>
          <p:cNvSpPr/>
          <p:nvPr/>
        </p:nvSpPr>
        <p:spPr>
          <a:xfrm>
            <a:off x="6577072" y="4147304"/>
            <a:ext cx="224909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842" dirty="0"/>
          </a:p>
        </p:txBody>
      </p:sp>
      <p:sp>
        <p:nvSpPr>
          <p:cNvPr id="16" name="Text 11"/>
          <p:cNvSpPr/>
          <p:nvPr/>
        </p:nvSpPr>
        <p:spPr>
          <a:xfrm>
            <a:off x="8013025" y="4027170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Retain Scores</a:t>
            </a:r>
            <a:endParaRPr lang="en-US" sz="2369" dirty="0"/>
          </a:p>
        </p:txBody>
      </p:sp>
      <p:sp>
        <p:nvSpPr>
          <p:cNvPr id="17" name="Text 12"/>
          <p:cNvSpPr/>
          <p:nvPr/>
        </p:nvSpPr>
        <p:spPr>
          <a:xfrm>
            <a:off x="8013025" y="4547354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Keep track of the scores for each player, even if they play multiple games.</a:t>
            </a:r>
            <a:endParaRPr lang="en-US" sz="1895" dirty="0"/>
          </a:p>
        </p:txBody>
      </p:sp>
      <p:sp>
        <p:nvSpPr>
          <p:cNvPr id="18" name="Shape 13"/>
          <p:cNvSpPr/>
          <p:nvPr/>
        </p:nvSpPr>
        <p:spPr>
          <a:xfrm>
            <a:off x="6960215" y="6324719"/>
            <a:ext cx="842248" cy="30004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19" name="Shape 14"/>
          <p:cNvSpPr/>
          <p:nvPr/>
        </p:nvSpPr>
        <p:spPr>
          <a:xfrm>
            <a:off x="6418838" y="6069092"/>
            <a:ext cx="541377" cy="541377"/>
          </a:xfrm>
          <a:prstGeom prst="roundRect">
            <a:avLst>
              <a:gd name="adj" fmla="val 13335"/>
            </a:avLst>
          </a:prstGeom>
          <a:solidFill>
            <a:srgbClr val="1A1A21"/>
          </a:solidFill>
          <a:ln/>
        </p:spPr>
      </p:sp>
      <p:sp>
        <p:nvSpPr>
          <p:cNvPr id="20" name="Text 15"/>
          <p:cNvSpPr/>
          <p:nvPr/>
        </p:nvSpPr>
        <p:spPr>
          <a:xfrm>
            <a:off x="6577548" y="6159222"/>
            <a:ext cx="223838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2"/>
              </a:lnSpc>
              <a:buNone/>
            </a:pPr>
            <a:r>
              <a:rPr lang="en-US" sz="2842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842" dirty="0"/>
          </a:p>
        </p:txBody>
      </p:sp>
      <p:sp>
        <p:nvSpPr>
          <p:cNvPr id="21" name="Text 16"/>
          <p:cNvSpPr/>
          <p:nvPr/>
        </p:nvSpPr>
        <p:spPr>
          <a:xfrm>
            <a:off x="8013025" y="6039088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1"/>
              </a:lnSpc>
              <a:buNone/>
            </a:pPr>
            <a:r>
              <a:rPr lang="en-US" sz="236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Replay Option</a:t>
            </a:r>
            <a:endParaRPr lang="en-US" sz="2369" dirty="0"/>
          </a:p>
        </p:txBody>
      </p:sp>
      <p:sp>
        <p:nvSpPr>
          <p:cNvPr id="22" name="Text 17"/>
          <p:cNvSpPr/>
          <p:nvPr/>
        </p:nvSpPr>
        <p:spPr>
          <a:xfrm>
            <a:off x="8013025" y="6559272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Offer the players the option to play another game after each completed match.</a:t>
            </a:r>
            <a:endParaRPr lang="en-US" sz="189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674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Noto Sans TC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Varun gupta</cp:lastModifiedBy>
  <cp:revision>1</cp:revision>
  <dcterms:created xsi:type="dcterms:W3CDTF">2024-07-05T14:34:09Z</dcterms:created>
  <dcterms:modified xsi:type="dcterms:W3CDTF">2024-07-05T18:33:57Z</dcterms:modified>
</cp:coreProperties>
</file>